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59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22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29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50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38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0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4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77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79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9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D2BCA-158D-4345-9D8D-F4E82577A6AA}" type="datetimeFigureOut">
              <a:rPr lang="en-GB" smtClean="0"/>
              <a:t>23/05/2014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17B82-786F-4A53-86CA-F353F57D8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72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989"/>
            <a:ext cx="9144000" cy="61660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345989"/>
            <a:ext cx="3707904" cy="30110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3356992"/>
            <a:ext cx="3995936" cy="30830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707904" y="345989"/>
            <a:ext cx="5436096" cy="301100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995936" y="3429000"/>
            <a:ext cx="5148064" cy="32403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97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811"/>
            <a:ext cx="9144000" cy="6178378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0" y="188640"/>
            <a:ext cx="4032448" cy="373726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563888" y="0"/>
            <a:ext cx="4464496" cy="46013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79512" y="3212976"/>
            <a:ext cx="4752528" cy="36450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436096" y="2317833"/>
            <a:ext cx="4608512" cy="420035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66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454"/>
            <a:ext cx="9144000" cy="6203092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-180528" y="188640"/>
            <a:ext cx="4392488" cy="38884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2000080" y="-27384"/>
            <a:ext cx="4752528" cy="4320480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4547980" y="-243408"/>
            <a:ext cx="5112568" cy="4320480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Isosceles Triangle 7"/>
          <p:cNvSpPr/>
          <p:nvPr/>
        </p:nvSpPr>
        <p:spPr>
          <a:xfrm>
            <a:off x="911576" y="1706010"/>
            <a:ext cx="7272808" cy="4824536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454"/>
            <a:ext cx="9144000" cy="62030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327454"/>
            <a:ext cx="4355976" cy="331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3645024"/>
            <a:ext cx="4572000" cy="28855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355976" y="327454"/>
            <a:ext cx="4788024" cy="33175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572000" y="3645024"/>
            <a:ext cx="4572000" cy="28855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2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A4AB4034691B4184B66693C96496BC" ma:contentTypeVersion="5" ma:contentTypeDescription="Create a new document." ma:contentTypeScope="" ma:versionID="15d67d2474242fa3e8b64ad8642cfeb2">
  <xsd:schema xmlns:xsd="http://www.w3.org/2001/XMLSchema" xmlns:xs="http://www.w3.org/2001/XMLSchema" xmlns:p="http://schemas.microsoft.com/office/2006/metadata/properties" xmlns:ns2="dafb6275-2c94-476a-915a-217bd6cea80e" xmlns:ns3="fb58c9f2-563e-4448-a13a-f352156481b9" targetNamespace="http://schemas.microsoft.com/office/2006/metadata/properties" ma:root="true" ma:fieldsID="e157aec6909a4740c16bb4461e12931a" ns2:_="" ns3:_="">
    <xsd:import namespace="dafb6275-2c94-476a-915a-217bd6cea80e"/>
    <xsd:import namespace="fb58c9f2-563e-4448-a13a-f352156481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fb6275-2c94-476a-915a-217bd6cea8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58c9f2-563e-4448-a13a-f352156481b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6BB970-8165-4FF0-B50E-3593FB7CDB7F}"/>
</file>

<file path=customXml/itemProps2.xml><?xml version="1.0" encoding="utf-8"?>
<ds:datastoreItem xmlns:ds="http://schemas.openxmlformats.org/officeDocument/2006/customXml" ds:itemID="{A8C4BCAF-6C63-4132-8499-A3F8A42C48F2}"/>
</file>

<file path=customXml/itemProps3.xml><?xml version="1.0" encoding="utf-8"?>
<ds:datastoreItem xmlns:ds="http://schemas.openxmlformats.org/officeDocument/2006/customXml" ds:itemID="{897E4E39-7D95-4B0E-91BB-D4DD6F8EDBDA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2014-05-23T19:34:46Z</dcterms:created>
  <dcterms:modified xsi:type="dcterms:W3CDTF">2014-05-23T19:41:53Z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0x010100EFA4AB4034691B4184B66693C96496BC</vt:lpwstr>
  </property>
</Properties>
</file>